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6218"/>
  </p:normalViewPr>
  <p:slideViewPr>
    <p:cSldViewPr snapToGrid="0" snapToObjects="1">
      <p:cViewPr varScale="1">
        <p:scale>
          <a:sx n="124" d="100"/>
          <a:sy n="124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5A17-577A-B844-9672-570FF1778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C2330C-876E-F24C-9EFD-A859B2DEC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5F86B-8FAA-A94D-A197-F7EE26A32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04C3B-CDE8-2D41-B74F-BBC566C75BBA}" type="datetimeFigureOut">
              <a:rPr lang="en-AU" smtClean="0"/>
              <a:t>26/10/2025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1FCD1-10CB-E741-A7A9-22A30690F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3CBC1-A92C-614F-B5A1-5DB733FBA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DB00-4065-1845-9043-372D3E70EA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564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B7EB4-141A-894D-9446-3CA5C67D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0EEF19-F41C-F84E-89BA-007D172FD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33809-6C34-2C41-B6EE-08C228995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04C3B-CDE8-2D41-B74F-BBC566C75BBA}" type="datetimeFigureOut">
              <a:rPr lang="en-AU" smtClean="0"/>
              <a:t>26/10/2025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5BF63-E791-2645-85F3-50015C691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94ED9-0CA2-DC42-B88C-49F38A893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DB00-4065-1845-9043-372D3E70EA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3601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1044B8-C0C8-9140-9635-972ACA13BD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95D94A-3FFF-334D-BBFB-655FF0206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C6A8C-482A-9743-9198-353653039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04C3B-CDE8-2D41-B74F-BBC566C75BBA}" type="datetimeFigureOut">
              <a:rPr lang="en-AU" smtClean="0"/>
              <a:t>26/10/2025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6C1D8-24AC-394E-9415-596EC6B70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0AEA3-1249-934A-86FB-7E6F6A15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DB00-4065-1845-9043-372D3E70EA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5397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DF3A3-E78C-5E4F-ADC7-69007A303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EBA4D-4776-AF4E-AECD-4493CE41F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C85EC-D4C2-E444-B155-C0CE2CEE0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04C3B-CDE8-2D41-B74F-BBC566C75BBA}" type="datetimeFigureOut">
              <a:rPr lang="en-AU" smtClean="0"/>
              <a:t>26/10/2025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52431-DF42-F445-8624-17AC45036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6DF3D-EAF0-0E40-8D66-0ED0B5548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DB00-4065-1845-9043-372D3E70EA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9433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0B5F9-2B4E-F448-85D8-879B55A28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0625D-2308-0F4E-9C14-F3DAFB0CC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0CC06-CCAE-8748-A110-6A0B8CBAE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04C3B-CDE8-2D41-B74F-BBC566C75BBA}" type="datetimeFigureOut">
              <a:rPr lang="en-AU" smtClean="0"/>
              <a:t>26/10/2025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B54AD-86CE-A24F-AAF7-C8D9A79C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F7106-7E5E-9B47-930D-12D952C5F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DB00-4065-1845-9043-372D3E70EA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5953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1F89A-E56D-C64E-82B1-3A383D1BB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27C36-0745-BC4E-A07B-8C3AE25CF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EE8A3-F256-F841-B9EC-99614D721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B06F9-A539-7A4D-B8E1-45C8129F9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04C3B-CDE8-2D41-B74F-BBC566C75BBA}" type="datetimeFigureOut">
              <a:rPr lang="en-AU" smtClean="0"/>
              <a:t>26/10/2025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15986-4AA2-9844-BB5C-EF96DD83F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40869-A5F9-D146-BCA8-D47B905D3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DB00-4065-1845-9043-372D3E70EA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650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DCB93-73E2-5043-9F9A-A9AE6EA2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7777C-3111-E543-99AF-23BB4AFCF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698E4D-5F3E-8B4D-9E7F-F544B4A48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932F9-2060-6E42-B92A-199BACA64D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6AE0BE-A17E-7649-901E-AAD0187C8B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846BF2-88B8-D441-BE2A-850282E7A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04C3B-CDE8-2D41-B74F-BBC566C75BBA}" type="datetimeFigureOut">
              <a:rPr lang="en-AU" smtClean="0"/>
              <a:t>26/10/2025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1D00AF-2185-884F-BFF9-FC22BBECD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859B98-18ED-1548-B501-7EABBB3D0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DB00-4065-1845-9043-372D3E70EA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530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A5CD5-B3B1-6C46-9854-DC5C66774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21554C-EC69-7645-8921-56403B858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04C3B-CDE8-2D41-B74F-BBC566C75BBA}" type="datetimeFigureOut">
              <a:rPr lang="en-AU" smtClean="0"/>
              <a:t>26/10/2025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3685A6-D87D-6343-9D9B-85DB59C2D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915BE1-698C-F945-A65C-279597A31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DB00-4065-1845-9043-372D3E70EA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4207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D87371-CBA1-1D43-9ACD-F560788C1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04C3B-CDE8-2D41-B74F-BBC566C75BBA}" type="datetimeFigureOut">
              <a:rPr lang="en-AU" smtClean="0"/>
              <a:t>26/10/2025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FEFABB-D8D2-3244-96C6-4E617810B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550B6-C77A-6442-9A3D-48C94FFB8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DB00-4065-1845-9043-372D3E70EA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115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D2B61-9FAF-1A4F-BD52-1C10C90AF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59960-6334-DD4E-8DB0-CF13119D4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77455-FFF2-C048-B5F6-24DEF221D3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E20EC-4208-CD40-8154-F7FFB4D82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04C3B-CDE8-2D41-B74F-BBC566C75BBA}" type="datetimeFigureOut">
              <a:rPr lang="en-AU" smtClean="0"/>
              <a:t>26/10/2025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693CA-5F0E-E44D-9C48-AA823CE23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A9093D-8511-8844-A6C7-7CA3BD440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DB00-4065-1845-9043-372D3E70EA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291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2037-E5FC-E146-B9C1-8D2AE399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9D8385-E816-364A-8600-9FEDA1EBD9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84DE9-02EF-A84F-B99B-979E62187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7EE9B-FB10-EF47-8BCB-9FBC6E97A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04C3B-CDE8-2D41-B74F-BBC566C75BBA}" type="datetimeFigureOut">
              <a:rPr lang="en-AU" smtClean="0"/>
              <a:t>26/10/2025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1B023-06AA-9D48-A892-3347EB7B7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F8C70-8459-6D41-BAA2-177FE0D9F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DB00-4065-1845-9043-372D3E70EA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7359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56D044-8E95-6D4D-8830-B854908B1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7344F-F13F-384A-94AB-46DB9D613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DF2B3-3D37-DA47-BCEC-B2037B37D8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04C3B-CDE8-2D41-B74F-BBC566C75BBA}" type="datetimeFigureOut">
              <a:rPr lang="en-AU" smtClean="0"/>
              <a:t>26/10/2025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56B2F-34CA-8044-9BCD-100A25D9D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95ADB-03A1-614A-8134-CE7575ECB2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0DB00-4065-1845-9043-372D3E70EA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0010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3D Rendering Of The Brain">
            <a:extLst>
              <a:ext uri="{FF2B5EF4-FFF2-40B4-BE49-F238E27FC236}">
                <a16:creationId xmlns:a16="http://schemas.microsoft.com/office/drawing/2014/main" id="{5543D019-E742-3F5C-24D0-D104548000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08C231-C6BE-D346-9EA7-B89D797BA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AU" sz="5200">
                <a:solidFill>
                  <a:srgbClr val="FFFFFF"/>
                </a:solidFill>
              </a:rPr>
              <a:t>What is Artificial Intelligence (AI)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6BC379-E777-5546-9685-EFE9DDBD5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</a:rPr>
              <a:t>Kindergarten – Year 2</a:t>
            </a:r>
          </a:p>
        </p:txBody>
      </p:sp>
    </p:spTree>
    <p:extLst>
      <p:ext uri="{BB962C8B-B14F-4D97-AF65-F5344CB8AC3E}">
        <p14:creationId xmlns:p14="http://schemas.microsoft.com/office/powerpoint/2010/main" val="87827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F50B1-F646-2048-A2FA-9DAE6BBA9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AU" sz="4000" b="1" dirty="0"/>
              <a:t>What does artificial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66A0E-C2A9-C040-A0A4-0D58B31EF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2000">
                <a:latin typeface="Bitter"/>
                <a:ea typeface="Bitter"/>
                <a:cs typeface="Bitter"/>
                <a:sym typeface="Bitter"/>
              </a:rPr>
              <a:t>Artificial means something that people make instead of it growing or happening on its own.</a:t>
            </a:r>
          </a:p>
          <a:p>
            <a:pPr marL="0" indent="0">
              <a:buNone/>
            </a:pPr>
            <a:endParaRPr lang="en-AU" sz="2000">
              <a:latin typeface="Bitter"/>
              <a:ea typeface="Bitter"/>
              <a:cs typeface="Bitter"/>
              <a:sym typeface="Bitter"/>
            </a:endParaRPr>
          </a:p>
          <a:p>
            <a:pPr marL="0" indent="0">
              <a:buNone/>
            </a:pPr>
            <a:r>
              <a:rPr lang="en-AU" sz="2000">
                <a:latin typeface="Bitter"/>
                <a:ea typeface="Bitter"/>
                <a:cs typeface="Bitter"/>
                <a:sym typeface="Bitter"/>
              </a:rPr>
              <a:t>Example: The table and chairs around us did not occur naturally and were made and constructed by humans.</a:t>
            </a:r>
          </a:p>
          <a:p>
            <a:pPr marL="0" indent="0">
              <a:buNone/>
            </a:pPr>
            <a:endParaRPr lang="en-AU" sz="2000"/>
          </a:p>
        </p:txBody>
      </p:sp>
      <p:pic>
        <p:nvPicPr>
          <p:cNvPr id="5" name="Picture 4" descr="Robots sitting on a green cafe chair">
            <a:extLst>
              <a:ext uri="{FF2B5EF4-FFF2-40B4-BE49-F238E27FC236}">
                <a16:creationId xmlns:a16="http://schemas.microsoft.com/office/drawing/2014/main" id="{D4D7D93B-5F0F-A510-4474-676FD126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540" r="22777" b="-1"/>
          <a:stretch>
            <a:fillRect/>
          </a:stretch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8874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FF9AA-1D91-6247-9364-5F88F439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Artificial vs Natural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B7AA2-04B9-8D48-B55A-A861C3433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Worksheet: Label the images as either artificial or natural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C0554-B675-4142-B36F-124CC9259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501" y="2748442"/>
            <a:ext cx="4482947" cy="3363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1347E-0337-9D42-AA89-D4D24EA25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33" y="2648321"/>
            <a:ext cx="5202129" cy="356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46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DC8D0-D5D5-5140-B806-8A7E1EAF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AU" sz="4000" b="1" dirty="0"/>
              <a:t>What does it mean to be Intelligent?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EB93E-FC32-DE4E-A29D-F6281DF33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504661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AU" sz="2000" dirty="0"/>
              <a:t>Being able to learn new things, solve puzzles, recognise patterns and understand the world around us</a:t>
            </a:r>
          </a:p>
          <a:p>
            <a:r>
              <a:rPr lang="en-AU" sz="2000" dirty="0"/>
              <a:t>We train our brains by practising things like talking, reading, solving puzzles, or even playing. </a:t>
            </a:r>
          </a:p>
        </p:txBody>
      </p:sp>
      <p:pic>
        <p:nvPicPr>
          <p:cNvPr id="5" name="Picture 4" descr="Different coloured pieces">
            <a:extLst>
              <a:ext uri="{FF2B5EF4-FFF2-40B4-BE49-F238E27FC236}">
                <a16:creationId xmlns:a16="http://schemas.microsoft.com/office/drawing/2014/main" id="{8D7D4E45-D3F1-E906-81F6-C58545AAB2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632" r="18077" b="1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04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394E3-72A4-8241-9AC0-8C98BFE2E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AU" b="1" dirty="0"/>
              <a:t>Brainstorm</a:t>
            </a:r>
            <a:r>
              <a:rPr lang="en-AU" sz="4000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D0ECD-CDF7-B942-A143-E96C62B27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1847391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AU" sz="2400" dirty="0"/>
              <a:t>Brainstorm examples of AI you may use in your everyday lives</a:t>
            </a:r>
          </a:p>
        </p:txBody>
      </p:sp>
      <p:pic>
        <p:nvPicPr>
          <p:cNvPr id="5" name="Picture 4" descr="Lightbulb idea concept">
            <a:extLst>
              <a:ext uri="{FF2B5EF4-FFF2-40B4-BE49-F238E27FC236}">
                <a16:creationId xmlns:a16="http://schemas.microsoft.com/office/drawing/2014/main" id="{2C53C698-95AA-F4CE-BE76-CEE229977C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" r="48107" b="-1"/>
          <a:stretch>
            <a:fillRect/>
          </a:stretch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563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BECC2-01A9-A042-A4AB-B09DE127E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We learn using our 5 senses</a:t>
            </a:r>
          </a:p>
        </p:txBody>
      </p:sp>
      <p:pic>
        <p:nvPicPr>
          <p:cNvPr id="7" name="Picture 6" descr="A group of kids with different facial features&#10;&#10;Description automatically generated">
            <a:extLst>
              <a:ext uri="{FF2B5EF4-FFF2-40B4-BE49-F238E27FC236}">
                <a16:creationId xmlns:a16="http://schemas.microsoft.com/office/drawing/2014/main" id="{9D75CEB2-DBBD-7044-9A84-96C9C2F94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721" y="1556440"/>
            <a:ext cx="7938558" cy="493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3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145225-2F93-D44F-848D-3FB7A5A05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AU" sz="5000" b="1"/>
              <a:t>How do machines learn?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6650F-EC53-184F-8E9C-53A228B32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3211963"/>
            <a:ext cx="4243589" cy="3320668"/>
          </a:xfrm>
        </p:spPr>
        <p:txBody>
          <a:bodyPr>
            <a:normAutofit/>
          </a:bodyPr>
          <a:lstStyle/>
          <a:p>
            <a:r>
              <a:rPr lang="en-AU" sz="2200" dirty="0"/>
              <a:t>AI uses information and data to make decisions and learn</a:t>
            </a:r>
          </a:p>
          <a:p>
            <a:r>
              <a:rPr lang="en-AU" sz="2200" dirty="0"/>
              <a:t>It can get this information from sensors, human input, or by accessing the information online</a:t>
            </a:r>
          </a:p>
        </p:txBody>
      </p:sp>
      <p:pic>
        <p:nvPicPr>
          <p:cNvPr id="5" name="Picture 4" descr="Robot operating a machine">
            <a:extLst>
              <a:ext uri="{FF2B5EF4-FFF2-40B4-BE49-F238E27FC236}">
                <a16:creationId xmlns:a16="http://schemas.microsoft.com/office/drawing/2014/main" id="{5AC8AAD2-EF09-B563-17A2-9BC4E9B756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70" r="10549" b="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9438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CB6721B5-357B-6F9F-4CA8-548A290CFB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250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B87EB-3BAF-B44C-BF41-D4CC31865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5837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{DCAFD0FB-6DDD-B345-B562-98D6369C095C}tf10001119_mac</Template>
  <TotalTime>4608</TotalTime>
  <Words>162</Words>
  <Application>Microsoft Macintosh PowerPoint</Application>
  <PresentationFormat>Widescreen</PresentationFormat>
  <Paragraphs>18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Bitter</vt:lpstr>
      <vt:lpstr>Calibri</vt:lpstr>
      <vt:lpstr>Calibri Light</vt:lpstr>
      <vt:lpstr>Office Theme</vt:lpstr>
      <vt:lpstr>What is Artificial Intelligence (AI) </vt:lpstr>
      <vt:lpstr>What does artificial mean?</vt:lpstr>
      <vt:lpstr>Artificial vs Natural</vt:lpstr>
      <vt:lpstr>What does it mean to be Intelligent?</vt:lpstr>
      <vt:lpstr>Brainstorm </vt:lpstr>
      <vt:lpstr>We learn using our 5 senses</vt:lpstr>
      <vt:lpstr>How do machines learn?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Artificial Intelligence (AI) </dc:title>
  <dc:creator>Angus Koeroessy</dc:creator>
  <cp:lastModifiedBy>Angus Koeroessy</cp:lastModifiedBy>
  <cp:revision>5</cp:revision>
  <dcterms:created xsi:type="dcterms:W3CDTF">2025-10-04T02:34:01Z</dcterms:created>
  <dcterms:modified xsi:type="dcterms:W3CDTF">2025-10-26T10:01:16Z</dcterms:modified>
</cp:coreProperties>
</file>